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257" r:id="rId3"/>
    <p:sldId id="292" r:id="rId4"/>
    <p:sldId id="401" r:id="rId5"/>
    <p:sldId id="395" r:id="rId6"/>
    <p:sldId id="396" r:id="rId7"/>
    <p:sldId id="399" r:id="rId8"/>
    <p:sldId id="386" r:id="rId9"/>
    <p:sldId id="403" r:id="rId10"/>
    <p:sldId id="400" r:id="rId11"/>
    <p:sldId id="390" r:id="rId12"/>
    <p:sldId id="402" r:id="rId13"/>
    <p:sldId id="387" r:id="rId14"/>
    <p:sldId id="344" r:id="rId15"/>
    <p:sldId id="326" r:id="rId16"/>
    <p:sldId id="301" r:id="rId17"/>
    <p:sldId id="319" r:id="rId18"/>
    <p:sldId id="367" r:id="rId19"/>
    <p:sldId id="370" r:id="rId20"/>
    <p:sldId id="357" r:id="rId21"/>
    <p:sldId id="388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D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DB70-1EA3-41B7-A330-C98B8854C825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00D8-912E-49A7-871A-A88FA07FFC2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8A9-B3EF-4F63-AEC7-5AB122A75EBE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E056-3458-407C-A5FB-6946FDFF9EC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8C8E-381D-464D-89D9-3044B6FE6982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1913-4FCB-4727-AC6C-DC67CAA6E82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6817-4CBB-4D84-B027-39F23BBEC234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CFE2-1746-4D24-A271-46565449DB9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A989-712E-4505-A9CF-72C523A83DB5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5999-907D-4BD6-B523-994130AEFC3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0C90-0DE9-45C5-B0A7-E492B44AC9BE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9301-223B-42D4-961E-AF6EE5F8BE6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7C3F-254B-4D7D-9846-897F1AE7207E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EE0C-69EE-453D-B306-EF3FAEDD548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B188-0D7A-4CA8-9277-72B7F9EF11D1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A3F3-2CA4-495E-A67F-0A0ECDF0FD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DE9C-F4C4-489B-821F-FFC4FDA5C169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39DD-08D6-4F4D-8D59-92900F8442F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52CF-B89C-4B48-8259-567B3C91E796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C563-0A8B-434B-8E84-EF232D81F64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C5B4-8E32-4617-BD65-63BA48C286B0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FABF-E8EE-457D-B4C0-233BBAED99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7AE3E-DD9B-47FB-8309-F4E9353C09D2}" type="datetimeFigureOut">
              <a:rPr lang="el-GR"/>
              <a:pPr>
                <a:defRPr/>
              </a:pPr>
              <a:t>14/6/2014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049F7-A472-4DF0-B36D-EDC225675E4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6 - Τίτλος"/>
          <p:cNvSpPr>
            <a:spLocks noGrp="1"/>
          </p:cNvSpPr>
          <p:nvPr>
            <p:ph type="ctrTitle"/>
          </p:nvPr>
        </p:nvSpPr>
        <p:spPr>
          <a:xfrm>
            <a:off x="1357313" y="1143000"/>
            <a:ext cx="6429375" cy="1214438"/>
          </a:xfrm>
        </p:spPr>
        <p:txBody>
          <a:bodyPr anchor="t"/>
          <a:lstStyle/>
          <a:p>
            <a:r>
              <a:rPr lang="el-GR" sz="2400" smtClean="0">
                <a:solidFill>
                  <a:srgbClr val="FF0000"/>
                </a:solidFill>
              </a:rPr>
              <a:t>η σκηνοθετημένη φωτογραφία</a:t>
            </a:r>
            <a:r>
              <a:rPr lang="el-GR" sz="1800" smtClean="0">
                <a:solidFill>
                  <a:schemeClr val="bg1"/>
                </a:solidFill>
              </a:rPr>
              <a:t/>
            </a:r>
            <a:br>
              <a:rPr lang="el-GR" sz="1800" smtClean="0">
                <a:solidFill>
                  <a:schemeClr val="bg1"/>
                </a:solidFill>
              </a:rPr>
            </a:br>
            <a:r>
              <a:rPr lang="el-GR" sz="1600" smtClean="0"/>
              <a:t>1</a:t>
            </a:r>
            <a:r>
              <a:rPr lang="el-GR" sz="1600" baseline="30000" smtClean="0"/>
              <a:t>ο</a:t>
            </a:r>
            <a:r>
              <a:rPr lang="el-GR" sz="1600" smtClean="0"/>
              <a:t> Γυμνάσιο  Ηρακλείου  Κρήτης    2012-2013</a:t>
            </a:r>
          </a:p>
        </p:txBody>
      </p:sp>
      <p:sp>
        <p:nvSpPr>
          <p:cNvPr id="2051" name="7 - Υπότιτλος"/>
          <p:cNvSpPr>
            <a:spLocks noGrp="1"/>
          </p:cNvSpPr>
          <p:nvPr>
            <p:ph type="subTitle" idx="1"/>
          </p:nvPr>
        </p:nvSpPr>
        <p:spPr>
          <a:xfrm>
            <a:off x="1285875" y="4143375"/>
            <a:ext cx="6643688" cy="2571750"/>
          </a:xfrm>
        </p:spPr>
        <p:txBody>
          <a:bodyPr/>
          <a:lstStyle/>
          <a:p>
            <a:r>
              <a:rPr lang="el-GR" sz="2000" smtClean="0">
                <a:solidFill>
                  <a:schemeClr val="tx1"/>
                </a:solidFill>
              </a:rPr>
              <a:t>Με αφορμή το φωτογραφικό έργο του </a:t>
            </a:r>
            <a:r>
              <a:rPr lang="en-US" sz="2000" smtClean="0">
                <a:solidFill>
                  <a:schemeClr val="tx1"/>
                </a:solidFill>
              </a:rPr>
              <a:t>Bernard Faucon</a:t>
            </a:r>
            <a:r>
              <a:rPr lang="el-GR" sz="2000" smtClean="0">
                <a:solidFill>
                  <a:schemeClr val="tx1"/>
                </a:solidFill>
              </a:rPr>
              <a:t>,</a:t>
            </a:r>
          </a:p>
          <a:p>
            <a:r>
              <a:rPr lang="el-GR" sz="2000" smtClean="0">
                <a:solidFill>
                  <a:schemeClr val="tx1"/>
                </a:solidFill>
              </a:rPr>
              <a:t> εξετάσαμε τη φωτογραφία σαν αφήγηση</a:t>
            </a:r>
          </a:p>
          <a:p>
            <a:r>
              <a:rPr lang="el-GR" sz="2000" smtClean="0">
                <a:solidFill>
                  <a:schemeClr val="tx1"/>
                </a:solidFill>
              </a:rPr>
              <a:t> της ταυτότητας, της ιστορικής μνήμης,</a:t>
            </a:r>
          </a:p>
          <a:p>
            <a:r>
              <a:rPr lang="el-GR" sz="2000" smtClean="0">
                <a:solidFill>
                  <a:schemeClr val="tx1"/>
                </a:solidFill>
              </a:rPr>
              <a:t>του ντοκουμέντου, της σκηνοθετημένης φωτογραφίας, </a:t>
            </a:r>
          </a:p>
          <a:p>
            <a:r>
              <a:rPr lang="el-GR" sz="2000" smtClean="0">
                <a:solidFill>
                  <a:schemeClr val="tx1"/>
                </a:solidFill>
              </a:rPr>
              <a:t>της φωτογραφικής τεκμηρίωσης,</a:t>
            </a:r>
          </a:p>
          <a:p>
            <a:r>
              <a:rPr lang="el-GR" sz="2000" smtClean="0">
                <a:solidFill>
                  <a:schemeClr val="tx1"/>
                </a:solidFill>
              </a:rPr>
              <a:t>της εικαστικής έκφρασης.</a:t>
            </a:r>
          </a:p>
        </p:txBody>
      </p:sp>
      <p:pic>
        <p:nvPicPr>
          <p:cNvPr id="2052" name="6 - Θέση περιεχομένου" descr="IMG_03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925" y="1839913"/>
            <a:ext cx="2978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 - Θέση περιεχομένου" descr="IMG_79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539750"/>
            <a:ext cx="770255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8 - Θέση περιεχομένου" descr="DSC_7186b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839788"/>
            <a:ext cx="77025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- Θέση περιεχομένου" descr="DSC_788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725" y="865188"/>
            <a:ext cx="7702550" cy="5127625"/>
          </a:xfrm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8 - Θέση περιεχομένου" descr="IMG_858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725" y="539750"/>
            <a:ext cx="7702550" cy="5778500"/>
          </a:xfrm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4 - Εικόνα" descr="IMG_86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539750"/>
            <a:ext cx="770255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el-GR" sz="1600" smtClean="0"/>
              <a:t> η έκθεση φωτογραφίας του Παύλου Κοζαλίδη από το</a:t>
            </a:r>
            <a:br>
              <a:rPr lang="el-GR" sz="1600" smtClean="0"/>
            </a:br>
            <a:r>
              <a:rPr lang="el-GR" sz="1600" smtClean="0"/>
              <a:t>Φωτογραφικό Αρχείο του Μουσείου Μπενάκη</a:t>
            </a:r>
            <a:br>
              <a:rPr lang="el-GR" sz="1600" smtClean="0"/>
            </a:br>
            <a:endParaRPr lang="el-GR" sz="1600" smtClean="0"/>
          </a:p>
        </p:txBody>
      </p:sp>
      <p:pic>
        <p:nvPicPr>
          <p:cNvPr id="16387" name="3 - Θέση περιεχομένου" descr="DSC_4188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4563" y="909638"/>
            <a:ext cx="7254875" cy="5038725"/>
          </a:xfrm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el-GR" sz="1600" smtClean="0"/>
              <a:t>η μουσειογραφική ανάδειξη της ιστορικής συλλογής μέσα από τη φωτογραφία στο Ιστορικό Μουσείο Κρήτης και το εκπαιδευτικό πρόγραμμα μαρτυρίες ενός πολέμου</a:t>
            </a:r>
          </a:p>
        </p:txBody>
      </p:sp>
      <p:pic>
        <p:nvPicPr>
          <p:cNvPr id="17411" name="3 - Θέση περιεχομένου" descr="DSC_0225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785813"/>
            <a:ext cx="7654925" cy="5040312"/>
          </a:xfrm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pPr eaLnBrk="1" hangingPunct="1">
              <a:tabLst>
                <a:tab pos="93663" algn="l"/>
              </a:tabLst>
            </a:pPr>
            <a:r>
              <a:rPr lang="el-GR" sz="1600" smtClean="0"/>
              <a:t> η φωτογραφική τεκμηρίωση της συλλογής του Μουσείου Ν. Καζαντζάκη </a:t>
            </a:r>
          </a:p>
        </p:txBody>
      </p:sp>
      <p:pic>
        <p:nvPicPr>
          <p:cNvPr id="18435" name="7 - Θέση περιεχομένου" descr="IMG_0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4700" y="541338"/>
            <a:ext cx="7594600" cy="5775325"/>
          </a:xfrm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785813"/>
          </a:xfrm>
        </p:spPr>
        <p:txBody>
          <a:bodyPr/>
          <a:lstStyle/>
          <a:p>
            <a:pPr eaLnBrk="1" hangingPunct="1"/>
            <a:r>
              <a:rPr lang="el-GR" sz="1600" smtClean="0"/>
              <a:t>εργαστήριο με φυσικό φωτισμό</a:t>
            </a:r>
          </a:p>
        </p:txBody>
      </p:sp>
      <p:pic>
        <p:nvPicPr>
          <p:cNvPr id="19459" name="4 - Θέση περιεχομένου" descr="DSC_9982b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725" y="928688"/>
            <a:ext cx="7702550" cy="5127625"/>
          </a:xfrm>
        </p:spPr>
      </p:pic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7 - Εικόνα" descr="DSC_00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909638"/>
            <a:ext cx="75755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25488"/>
          </a:xfrm>
        </p:spPr>
        <p:txBody>
          <a:bodyPr/>
          <a:lstStyle/>
          <a:p>
            <a:pPr eaLnBrk="1" hangingPunct="1"/>
            <a:r>
              <a:rPr lang="el-GR" sz="1600" smtClean="0"/>
              <a:t>προπαρασκευαστικές ασκήσεις</a:t>
            </a:r>
          </a:p>
        </p:txBody>
      </p:sp>
      <p:pic>
        <p:nvPicPr>
          <p:cNvPr id="3075" name="6 - Θέση περιεχομένου" descr="mamatzakh 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593725"/>
            <a:ext cx="7559675" cy="5670550"/>
          </a:xfrm>
          <a:noFill/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- Θέση περιεχομένου" descr="DSC_0110b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909638"/>
            <a:ext cx="7572375" cy="5038725"/>
          </a:xfrm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Τίτλος"/>
          <p:cNvSpPr>
            <a:spLocks noGrp="1"/>
          </p:cNvSpPr>
          <p:nvPr>
            <p:ph type="title"/>
          </p:nvPr>
        </p:nvSpPr>
        <p:spPr>
          <a:xfrm>
            <a:off x="1214438" y="0"/>
            <a:ext cx="6715125" cy="928688"/>
          </a:xfrm>
        </p:spPr>
        <p:txBody>
          <a:bodyPr/>
          <a:lstStyle/>
          <a:p>
            <a:r>
              <a:rPr lang="el-GR" sz="1200" smtClean="0">
                <a:solidFill>
                  <a:srgbClr val="FF0000"/>
                </a:solidFill>
              </a:rPr>
              <a:t>Πολιτιστικά προγράμματα </a:t>
            </a:r>
            <a:br>
              <a:rPr lang="el-GR" sz="1200" smtClean="0">
                <a:solidFill>
                  <a:srgbClr val="FF0000"/>
                </a:solidFill>
              </a:rPr>
            </a:br>
            <a:r>
              <a:rPr lang="el-GR" sz="1200" smtClean="0">
                <a:solidFill>
                  <a:srgbClr val="FF0000"/>
                </a:solidFill>
              </a:rPr>
              <a:t>Δευτεροβάθμιας Εκπαίδευσης Ν.Ηρακλείου Κρήτης 2012-2013</a:t>
            </a:r>
            <a:br>
              <a:rPr lang="el-GR" sz="1200" smtClean="0">
                <a:solidFill>
                  <a:srgbClr val="FF0000"/>
                </a:solidFill>
              </a:rPr>
            </a:br>
            <a:r>
              <a:rPr lang="el-GR" sz="1200" smtClean="0"/>
              <a:t/>
            </a:r>
            <a:br>
              <a:rPr lang="el-GR" sz="1200" smtClean="0"/>
            </a:br>
            <a:r>
              <a:rPr lang="el-GR" sz="900" smtClean="0"/>
              <a:t>υπεύθυνη καθηγήτρια  για το εκπαιδευτικό πρόγραμμα /Μαρία Χουλάκη</a:t>
            </a:r>
            <a:endParaRPr lang="el-GR" sz="1200" smtClean="0"/>
          </a:p>
        </p:txBody>
      </p:sp>
      <p:pic>
        <p:nvPicPr>
          <p:cNvPr id="22531" name="6 - Θέση περιεχομένου" descr="DSC_0041b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909638"/>
            <a:ext cx="7572375" cy="5038725"/>
          </a:xfrm>
        </p:spPr>
      </p:pic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- Τίτλος"/>
          <p:cNvSpPr>
            <a:spLocks noGrp="1"/>
          </p:cNvSpPr>
          <p:nvPr>
            <p:ph type="title"/>
          </p:nvPr>
        </p:nvSpPr>
        <p:spPr>
          <a:xfrm>
            <a:off x="2357438" y="214313"/>
            <a:ext cx="5072062" cy="357187"/>
          </a:xfrm>
        </p:spPr>
        <p:txBody>
          <a:bodyPr anchor="t"/>
          <a:lstStyle/>
          <a:p>
            <a:pPr eaLnBrk="1" hangingPunct="1"/>
            <a:r>
              <a:rPr lang="el-GR" sz="1600" smtClean="0"/>
              <a:t>εργαστήριο με τεχνητό φωτισμό</a:t>
            </a:r>
            <a:br>
              <a:rPr lang="el-GR" sz="1600" smtClean="0"/>
            </a:br>
            <a:endParaRPr lang="el-GR" sz="1600" smtClean="0"/>
          </a:p>
        </p:txBody>
      </p:sp>
      <p:pic>
        <p:nvPicPr>
          <p:cNvPr id="4099" name="4 - Θέση περιεχομένου" descr="IMG_8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642938"/>
            <a:ext cx="7704137" cy="5778500"/>
          </a:xfrm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7 - Θέση περιεχομένου" descr="DSC_7267b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725" y="865188"/>
            <a:ext cx="7702550" cy="5127625"/>
          </a:xfrm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4 - Θέση περιεχομένου" descr="IMG_8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593725"/>
            <a:ext cx="75596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7 - Θέση περιεχομένου" descr="IMG_7960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541338"/>
            <a:ext cx="770255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- Εικόνα" descr="DSC_7466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623888"/>
            <a:ext cx="77057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- Θέση περιεχομένου" descr="IMG_8213BW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725" y="617538"/>
            <a:ext cx="7702550" cy="5622925"/>
          </a:xfrm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 - Εικόνα" descr="DSC_7229B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865188"/>
            <a:ext cx="770255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94</Words>
  <Application>Microsoft Office PowerPoint</Application>
  <PresentationFormat>Προβολή στην οθόνη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Arial</vt:lpstr>
      <vt:lpstr>Calibri</vt:lpstr>
      <vt:lpstr>Θέμα του Office</vt:lpstr>
      <vt:lpstr>η σκηνοθετημένη φωτογραφία 1ο Γυμνάσιο  Ηρακλείου  Κρήτης    2012-2013</vt:lpstr>
      <vt:lpstr>προπαρασκευαστικές ασκήσεις</vt:lpstr>
      <vt:lpstr>εργαστήριο με τεχνητό φωτισμό 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 η έκθεση φωτογραφίας του Παύλου Κοζαλίδη από το Φωτογραφικό Αρχείο του Μουσείου Μπενάκη </vt:lpstr>
      <vt:lpstr>η μουσειογραφική ανάδειξη της ιστορικής συλλογής μέσα από τη φωτογραφία στο Ιστορικό Μουσείο Κρήτης και το εκπαιδευτικό πρόγραμμα μαρτυρίες ενός πολέμου</vt:lpstr>
      <vt:lpstr> η φωτογραφική τεκμηρίωση της συλλογής του Μουσείου Ν. Καζαντζάκη </vt:lpstr>
      <vt:lpstr>εργαστήριο με φυσικό φωτισμό</vt:lpstr>
      <vt:lpstr>Διαφάνεια 19</vt:lpstr>
      <vt:lpstr>Διαφάνεια 20</vt:lpstr>
      <vt:lpstr>Πολιτιστικά προγράμματα  Δευτεροβάθμιας Εκπαίδευσης Ν.Ηρακλείου Κρήτης 2012-2013  υπεύθυνη καθηγήτρια  για το εκπαιδευτικό πρόγραμμα /Μαρία Χουλάκη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232</cp:revision>
  <dcterms:created xsi:type="dcterms:W3CDTF">2013-04-08T16:28:31Z</dcterms:created>
  <dcterms:modified xsi:type="dcterms:W3CDTF">2014-06-14T20:22:31Z</dcterms:modified>
</cp:coreProperties>
</file>