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E5F96-8A11-4775-94D4-8F1A5B7C260D}" type="datetimeFigureOut">
              <a:rPr lang="el-GR" smtClean="0"/>
              <a:t>13/2/2019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97C7-EDEB-47C7-8784-029ABB017AE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6169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E5F96-8A11-4775-94D4-8F1A5B7C260D}" type="datetimeFigureOut">
              <a:rPr lang="el-GR" smtClean="0"/>
              <a:t>13/2/2019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97C7-EDEB-47C7-8784-029ABB017AE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9509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E5F96-8A11-4775-94D4-8F1A5B7C260D}" type="datetimeFigureOut">
              <a:rPr lang="el-GR" smtClean="0"/>
              <a:t>13/2/2019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97C7-EDEB-47C7-8784-029ABB017AE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587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E5F96-8A11-4775-94D4-8F1A5B7C260D}" type="datetimeFigureOut">
              <a:rPr lang="el-GR" smtClean="0"/>
              <a:t>13/2/2019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97C7-EDEB-47C7-8784-029ABB017AE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8679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E5F96-8A11-4775-94D4-8F1A5B7C260D}" type="datetimeFigureOut">
              <a:rPr lang="el-GR" smtClean="0"/>
              <a:t>13/2/2019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97C7-EDEB-47C7-8784-029ABB017AE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36208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E5F96-8A11-4775-94D4-8F1A5B7C260D}" type="datetimeFigureOut">
              <a:rPr lang="el-GR" smtClean="0"/>
              <a:t>13/2/2019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97C7-EDEB-47C7-8784-029ABB017AE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44477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E5F96-8A11-4775-94D4-8F1A5B7C260D}" type="datetimeFigureOut">
              <a:rPr lang="el-GR" smtClean="0"/>
              <a:t>13/2/2019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97C7-EDEB-47C7-8784-029ABB017AE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9914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E5F96-8A11-4775-94D4-8F1A5B7C260D}" type="datetimeFigureOut">
              <a:rPr lang="el-GR" smtClean="0"/>
              <a:t>13/2/2019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97C7-EDEB-47C7-8784-029ABB017AE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828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E5F96-8A11-4775-94D4-8F1A5B7C260D}" type="datetimeFigureOut">
              <a:rPr lang="el-GR" smtClean="0"/>
              <a:t>13/2/2019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97C7-EDEB-47C7-8784-029ABB017AE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807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E5F96-8A11-4775-94D4-8F1A5B7C260D}" type="datetimeFigureOut">
              <a:rPr lang="el-GR" smtClean="0"/>
              <a:t>13/2/2019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97C7-EDEB-47C7-8784-029ABB017AE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15950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E5F96-8A11-4775-94D4-8F1A5B7C260D}" type="datetimeFigureOut">
              <a:rPr lang="el-GR" smtClean="0"/>
              <a:t>13/2/2019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97C7-EDEB-47C7-8784-029ABB017AE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849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E5F96-8A11-4775-94D4-8F1A5B7C260D}" type="datetimeFigureOut">
              <a:rPr lang="el-GR" smtClean="0"/>
              <a:t>13/2/2019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697C7-EDEB-47C7-8784-029ABB017AE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5517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Τόξο 15"/>
          <p:cNvSpPr/>
          <p:nvPr/>
        </p:nvSpPr>
        <p:spPr>
          <a:xfrm rot="17880205">
            <a:off x="5859763" y="4994865"/>
            <a:ext cx="1352876" cy="1508257"/>
          </a:xfrm>
          <a:prstGeom prst="arc">
            <a:avLst>
              <a:gd name="adj1" fmla="val 14245154"/>
              <a:gd name="adj2" fmla="val 293752"/>
            </a:avLst>
          </a:prstGeom>
          <a:ln w="57150">
            <a:solidFill>
              <a:schemeClr val="accent6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Τόξο 18"/>
          <p:cNvSpPr/>
          <p:nvPr/>
        </p:nvSpPr>
        <p:spPr>
          <a:xfrm rot="18131447">
            <a:off x="6749686" y="5662737"/>
            <a:ext cx="769162" cy="929207"/>
          </a:xfrm>
          <a:prstGeom prst="arc">
            <a:avLst>
              <a:gd name="adj1" fmla="val 14245154"/>
              <a:gd name="adj2" fmla="val 0"/>
            </a:avLst>
          </a:prstGeom>
          <a:ln w="57150">
            <a:solidFill>
              <a:schemeClr val="accent6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Τόξο 21"/>
          <p:cNvSpPr/>
          <p:nvPr/>
        </p:nvSpPr>
        <p:spPr>
          <a:xfrm flipV="1">
            <a:off x="8007206" y="3281753"/>
            <a:ext cx="1442720" cy="1503680"/>
          </a:xfrm>
          <a:prstGeom prst="arc">
            <a:avLst>
              <a:gd name="adj1" fmla="val 14245154"/>
              <a:gd name="adj2" fmla="val 0"/>
            </a:avLst>
          </a:prstGeom>
          <a:ln w="5715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Τόξο 25"/>
          <p:cNvSpPr/>
          <p:nvPr/>
        </p:nvSpPr>
        <p:spPr>
          <a:xfrm rot="20633959">
            <a:off x="7282011" y="4949785"/>
            <a:ext cx="687952" cy="844541"/>
          </a:xfrm>
          <a:prstGeom prst="arc">
            <a:avLst>
              <a:gd name="adj1" fmla="val 17644476"/>
              <a:gd name="adj2" fmla="val 0"/>
            </a:avLst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9" name="Τόξο 28"/>
          <p:cNvSpPr/>
          <p:nvPr/>
        </p:nvSpPr>
        <p:spPr>
          <a:xfrm flipV="1">
            <a:off x="9449926" y="4364495"/>
            <a:ext cx="817833" cy="841877"/>
          </a:xfrm>
          <a:prstGeom prst="arc">
            <a:avLst>
              <a:gd name="adj1" fmla="val 13962177"/>
              <a:gd name="adj2" fmla="val 0"/>
            </a:avLst>
          </a:prstGeom>
          <a:ln w="5715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0" name="TextBox 29"/>
          <p:cNvSpPr txBox="1"/>
          <p:nvPr/>
        </p:nvSpPr>
        <p:spPr>
          <a:xfrm>
            <a:off x="636858" y="807559"/>
            <a:ext cx="3307189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6"/>
                </a:solidFill>
              </a:rPr>
              <a:t>Πράσινο:</a:t>
            </a:r>
          </a:p>
          <a:p>
            <a:r>
              <a:rPr lang="el-GR" sz="2400" b="1" dirty="0" smtClean="0">
                <a:solidFill>
                  <a:srgbClr val="C00000"/>
                </a:solidFill>
              </a:rPr>
              <a:t>Κόκκινο:</a:t>
            </a:r>
            <a:endParaRPr lang="el-GR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552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Τόξο 15"/>
          <p:cNvSpPr/>
          <p:nvPr/>
        </p:nvSpPr>
        <p:spPr>
          <a:xfrm rot="17880205">
            <a:off x="5859763" y="4994865"/>
            <a:ext cx="1352876" cy="1508257"/>
          </a:xfrm>
          <a:prstGeom prst="arc">
            <a:avLst>
              <a:gd name="adj1" fmla="val 14245154"/>
              <a:gd name="adj2" fmla="val 293752"/>
            </a:avLst>
          </a:prstGeom>
          <a:ln w="57150">
            <a:solidFill>
              <a:schemeClr val="accent6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Τόξο 18"/>
          <p:cNvSpPr/>
          <p:nvPr/>
        </p:nvSpPr>
        <p:spPr>
          <a:xfrm rot="18131447">
            <a:off x="6749686" y="5662737"/>
            <a:ext cx="769162" cy="929207"/>
          </a:xfrm>
          <a:prstGeom prst="arc">
            <a:avLst>
              <a:gd name="adj1" fmla="val 14245154"/>
              <a:gd name="adj2" fmla="val 0"/>
            </a:avLst>
          </a:prstGeom>
          <a:ln w="57150">
            <a:solidFill>
              <a:schemeClr val="accent6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Τόξο 21"/>
          <p:cNvSpPr/>
          <p:nvPr/>
        </p:nvSpPr>
        <p:spPr>
          <a:xfrm flipV="1">
            <a:off x="8007206" y="3281753"/>
            <a:ext cx="1442720" cy="1503680"/>
          </a:xfrm>
          <a:prstGeom prst="arc">
            <a:avLst>
              <a:gd name="adj1" fmla="val 14245154"/>
              <a:gd name="adj2" fmla="val 0"/>
            </a:avLst>
          </a:prstGeom>
          <a:ln w="5715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Τόξο 25"/>
          <p:cNvSpPr/>
          <p:nvPr/>
        </p:nvSpPr>
        <p:spPr>
          <a:xfrm rot="20633959">
            <a:off x="7282011" y="4949785"/>
            <a:ext cx="687952" cy="844541"/>
          </a:xfrm>
          <a:prstGeom prst="arc">
            <a:avLst>
              <a:gd name="adj1" fmla="val 17644476"/>
              <a:gd name="adj2" fmla="val 0"/>
            </a:avLst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9" name="Τόξο 28"/>
          <p:cNvSpPr/>
          <p:nvPr/>
        </p:nvSpPr>
        <p:spPr>
          <a:xfrm flipV="1">
            <a:off x="9449926" y="4364495"/>
            <a:ext cx="817833" cy="841877"/>
          </a:xfrm>
          <a:prstGeom prst="arc">
            <a:avLst>
              <a:gd name="adj1" fmla="val 13962177"/>
              <a:gd name="adj2" fmla="val 0"/>
            </a:avLst>
          </a:prstGeom>
          <a:ln w="5715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0" name="TextBox 29"/>
          <p:cNvSpPr txBox="1"/>
          <p:nvPr/>
        </p:nvSpPr>
        <p:spPr>
          <a:xfrm>
            <a:off x="636858" y="807559"/>
            <a:ext cx="3307189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6"/>
                </a:solidFill>
              </a:rPr>
              <a:t>Πράσινο:</a:t>
            </a:r>
          </a:p>
          <a:p>
            <a:r>
              <a:rPr lang="el-GR" sz="2400" b="1" dirty="0" smtClean="0">
                <a:solidFill>
                  <a:srgbClr val="C00000"/>
                </a:solidFill>
              </a:rPr>
              <a:t>Κόκκινο:</a:t>
            </a:r>
            <a:endParaRPr lang="el-GR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950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Τόξο 15"/>
          <p:cNvSpPr/>
          <p:nvPr/>
        </p:nvSpPr>
        <p:spPr>
          <a:xfrm rot="17880205">
            <a:off x="5859763" y="4994865"/>
            <a:ext cx="1352876" cy="1508257"/>
          </a:xfrm>
          <a:prstGeom prst="arc">
            <a:avLst>
              <a:gd name="adj1" fmla="val 14245154"/>
              <a:gd name="adj2" fmla="val 293752"/>
            </a:avLst>
          </a:prstGeom>
          <a:ln w="57150">
            <a:solidFill>
              <a:schemeClr val="accent6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Τόξο 18"/>
          <p:cNvSpPr/>
          <p:nvPr/>
        </p:nvSpPr>
        <p:spPr>
          <a:xfrm rot="18131447">
            <a:off x="6749686" y="5662737"/>
            <a:ext cx="769162" cy="929207"/>
          </a:xfrm>
          <a:prstGeom prst="arc">
            <a:avLst>
              <a:gd name="adj1" fmla="val 14245154"/>
              <a:gd name="adj2" fmla="val 0"/>
            </a:avLst>
          </a:prstGeom>
          <a:ln w="57150">
            <a:solidFill>
              <a:schemeClr val="accent6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Τόξο 21"/>
          <p:cNvSpPr/>
          <p:nvPr/>
        </p:nvSpPr>
        <p:spPr>
          <a:xfrm flipV="1">
            <a:off x="8007206" y="3281753"/>
            <a:ext cx="1442720" cy="1503680"/>
          </a:xfrm>
          <a:prstGeom prst="arc">
            <a:avLst>
              <a:gd name="adj1" fmla="val 14245154"/>
              <a:gd name="adj2" fmla="val 0"/>
            </a:avLst>
          </a:prstGeom>
          <a:ln w="5715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Τόξο 25"/>
          <p:cNvSpPr/>
          <p:nvPr/>
        </p:nvSpPr>
        <p:spPr>
          <a:xfrm rot="20633959">
            <a:off x="7282011" y="4949785"/>
            <a:ext cx="687952" cy="844541"/>
          </a:xfrm>
          <a:prstGeom prst="arc">
            <a:avLst>
              <a:gd name="adj1" fmla="val 17644476"/>
              <a:gd name="adj2" fmla="val 0"/>
            </a:avLst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9" name="Τόξο 28"/>
          <p:cNvSpPr/>
          <p:nvPr/>
        </p:nvSpPr>
        <p:spPr>
          <a:xfrm flipV="1">
            <a:off x="9449926" y="4364495"/>
            <a:ext cx="817833" cy="841877"/>
          </a:xfrm>
          <a:prstGeom prst="arc">
            <a:avLst>
              <a:gd name="adj1" fmla="val 13962177"/>
              <a:gd name="adj2" fmla="val 0"/>
            </a:avLst>
          </a:prstGeom>
          <a:ln w="5715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0" name="TextBox 29"/>
          <p:cNvSpPr txBox="1"/>
          <p:nvPr/>
        </p:nvSpPr>
        <p:spPr>
          <a:xfrm>
            <a:off x="636858" y="807559"/>
            <a:ext cx="3307189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6"/>
                </a:solidFill>
              </a:rPr>
              <a:t>Πράσινο:</a:t>
            </a:r>
          </a:p>
          <a:p>
            <a:r>
              <a:rPr lang="el-GR" sz="2400" b="1" dirty="0" smtClean="0">
                <a:solidFill>
                  <a:srgbClr val="C00000"/>
                </a:solidFill>
              </a:rPr>
              <a:t>Κόκκινο:</a:t>
            </a:r>
            <a:endParaRPr lang="el-GR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39014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12</Words>
  <Application>Microsoft Office PowerPoint</Application>
  <PresentationFormat>Ευρεία οθόνη</PresentationFormat>
  <Paragraphs>6</Paragraphs>
  <Slides>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Θέμα του Office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Elpida Lagoudaki</dc:creator>
  <cp:lastModifiedBy>dimitris</cp:lastModifiedBy>
  <cp:revision>6</cp:revision>
  <dcterms:created xsi:type="dcterms:W3CDTF">2018-11-30T20:39:21Z</dcterms:created>
  <dcterms:modified xsi:type="dcterms:W3CDTF">2019-02-13T10:00:28Z</dcterms:modified>
</cp:coreProperties>
</file>